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B8EF8-E0F9-4E15-B19E-4F353D9D1DEF}" type="datetimeFigureOut">
              <a:rPr lang="en-US" smtClean="0"/>
              <a:t>1/30/2009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BACA7-AC87-40A1-A1E9-81F776E40C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BACA7-AC87-40A1-A1E9-81F776E40CF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BACA7-AC87-40A1-A1E9-81F776E40CF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BACA7-AC87-40A1-A1E9-81F776E40CF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BACA7-AC87-40A1-A1E9-81F776E40CF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24AEAC2-BEE8-45EF-9A18-BB82ECBBDF8D}" type="datetimeFigureOut">
              <a:rPr lang="en-US" smtClean="0"/>
              <a:pPr/>
              <a:t>1/30/2009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2632F22-6F69-4D28-9A5B-2BF2A8381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Poetry of the People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Ballads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err="1" smtClean="0"/>
              <a:t>Reliques</a:t>
            </a:r>
            <a:r>
              <a:rPr lang="en-US" i="1" dirty="0" smtClean="0"/>
              <a:t> of Ancient English Poetry</a:t>
            </a:r>
            <a:r>
              <a:rPr lang="en-US" dirty="0" smtClean="0"/>
              <a:t> –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collection of ballads gathered by Thomas Percy and published in </a:t>
            </a:r>
            <a:r>
              <a:rPr lang="en-US" dirty="0" smtClean="0"/>
              <a:t>1765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inspired </a:t>
            </a:r>
            <a:r>
              <a:rPr lang="en-US" dirty="0" smtClean="0"/>
              <a:t>others to collect ballads from the people who sang them</a:t>
            </a:r>
            <a:endParaRPr lang="en-US" dirty="0" smtClean="0"/>
          </a:p>
          <a:p>
            <a:r>
              <a:rPr lang="en-US" dirty="0" smtClean="0"/>
              <a:t>Subjects of ballads – the everyday life of common folk</a:t>
            </a:r>
          </a:p>
          <a:p>
            <a:pPr lvl="1"/>
            <a:r>
              <a:rPr lang="en-US" dirty="0" smtClean="0"/>
              <a:t>Supernatural events</a:t>
            </a:r>
          </a:p>
          <a:p>
            <a:pPr lvl="1"/>
            <a:r>
              <a:rPr lang="en-US" dirty="0" smtClean="0"/>
              <a:t>Sensational, sordid, or tragic subject matter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Ballad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song or songlike poem that tells a story in a regular pattern of rhythm and rhyme and uses simple, direct language.</a:t>
            </a:r>
          </a:p>
          <a:p>
            <a:r>
              <a:rPr lang="en-US" dirty="0" smtClean="0"/>
              <a:t>Come from an oral tradition</a:t>
            </a:r>
          </a:p>
          <a:p>
            <a:r>
              <a:rPr lang="en-US" dirty="0" smtClean="0"/>
              <a:t>No strict rules dictating their </a:t>
            </a:r>
            <a:r>
              <a:rPr lang="en-US" dirty="0" smtClean="0"/>
              <a:t>form</a:t>
            </a:r>
          </a:p>
          <a:p>
            <a:r>
              <a:rPr lang="en-US" dirty="0" smtClean="0"/>
              <a:t>Comes from an Old French word meaning “dancing song”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ballads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Simple and direct</a:t>
            </a:r>
          </a:p>
          <a:p>
            <a:r>
              <a:rPr lang="en-US" dirty="0" smtClean="0"/>
              <a:t>Little or no background</a:t>
            </a:r>
          </a:p>
          <a:p>
            <a:r>
              <a:rPr lang="en-US" dirty="0" smtClean="0"/>
              <a:t>Question-and-answer format – details are gathered little by little from the answers; helps build suspense</a:t>
            </a:r>
            <a:endParaRPr lang="en-US" dirty="0" smtClean="0"/>
          </a:p>
          <a:p>
            <a:r>
              <a:rPr lang="en-US" dirty="0" smtClean="0"/>
              <a:t>Refrain – repetition of the last line or two</a:t>
            </a:r>
          </a:p>
          <a:p>
            <a:r>
              <a:rPr lang="en-US" dirty="0" smtClean="0"/>
              <a:t>Incremental repetition – repetition of previous lines with slight variations</a:t>
            </a:r>
          </a:p>
          <a:p>
            <a:r>
              <a:rPr lang="en-US" dirty="0" smtClean="0"/>
              <a:t>Musical – </a:t>
            </a:r>
            <a:r>
              <a:rPr lang="en-US" dirty="0" smtClean="0"/>
              <a:t>meant to be sung for a general audience; strong, simple beat</a:t>
            </a:r>
          </a:p>
          <a:p>
            <a:r>
              <a:rPr lang="en-US" dirty="0" smtClean="0"/>
              <a:t>Conventional phrases – understood by listeners to have meanings beyond the literal ones (ex. “Make my bed soon”)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</TotalTime>
  <Words>188</Words>
  <Application>Microsoft Office PowerPoint</Application>
  <PresentationFormat>On-screen Show (4:3)</PresentationFormat>
  <Paragraphs>26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Ballads</vt:lpstr>
      <vt:lpstr>Slide 2</vt:lpstr>
      <vt:lpstr>Ballad</vt:lpstr>
      <vt:lpstr>Characteristics of ballads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Ballads</dc:title>
  <dc:creator>pcoles</dc:creator>
  <cp:lastModifiedBy> </cp:lastModifiedBy>
  <cp:revision>5</cp:revision>
  <dcterms:created xsi:type="dcterms:W3CDTF">2009-01-28T23:38:02Z</dcterms:created>
  <dcterms:modified xsi:type="dcterms:W3CDTF">2009-01-30T14:28:59Z</dcterms:modified>
</cp:coreProperties>
</file>